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60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4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1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75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6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2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988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77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316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55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9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3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1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6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8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13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9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4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0" Type="http://schemas.openxmlformats.org/officeDocument/2006/relationships/image" Target="../media/image41.jp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712891"/>
            <a:ext cx="6815669" cy="1673774"/>
          </a:xfrm>
        </p:spPr>
        <p:txBody>
          <a:bodyPr/>
          <a:lstStyle/>
          <a:p>
            <a:r>
              <a:rPr lang="en-IN" sz="3600" dirty="0">
                <a:latin typeface="Calibri" panose="020F0502020204030204" pitchFamily="34" charset="0"/>
              </a:rPr>
              <a:t>Design and Fabrication of Interactive Autonomous Robot as a Research Platform : Robomuse3.0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477291"/>
            <a:ext cx="6815669" cy="1815925"/>
          </a:xfrm>
        </p:spPr>
        <p:txBody>
          <a:bodyPr>
            <a:noAutofit/>
          </a:bodyPr>
          <a:lstStyle/>
          <a:p>
            <a:pPr algn="r"/>
            <a:r>
              <a:rPr lang="en-IN" sz="1800" dirty="0"/>
              <a:t> Supervisor : Prof. S.K. Saha</a:t>
            </a:r>
          </a:p>
          <a:p>
            <a:pPr algn="r"/>
            <a:r>
              <a:rPr lang="en-IN" sz="1800" dirty="0"/>
              <a:t> </a:t>
            </a:r>
            <a:r>
              <a:rPr lang="en-IN" sz="1800" dirty="0" smtClean="0"/>
              <a:t>Examiner </a:t>
            </a:r>
            <a:r>
              <a:rPr lang="en-IN" sz="1800" dirty="0"/>
              <a:t>: </a:t>
            </a:r>
            <a:r>
              <a:rPr lang="en-IN" sz="1800" dirty="0" smtClean="0"/>
              <a:t>Prof</a:t>
            </a:r>
            <a:r>
              <a:rPr lang="en-IN" sz="1800" dirty="0"/>
              <a:t>. S. </a:t>
            </a:r>
            <a:r>
              <a:rPr lang="en-IN" sz="1800" dirty="0" smtClean="0"/>
              <a:t>Mukherjee</a:t>
            </a:r>
            <a:endParaRPr lang="en-IN" sz="1800" dirty="0"/>
          </a:p>
          <a:p>
            <a:pPr algn="l"/>
            <a:r>
              <a:rPr lang="en-IN" sz="1800" dirty="0" smtClean="0"/>
              <a:t>By </a:t>
            </a:r>
            <a:r>
              <a:rPr lang="en-IN" sz="1800" dirty="0"/>
              <a:t>: Vishal Mehta : 2010ME10693</a:t>
            </a:r>
          </a:p>
          <a:p>
            <a:pPr algn="l"/>
            <a:r>
              <a:rPr lang="en-IN" sz="1800" dirty="0"/>
              <a:t>          </a:t>
            </a:r>
            <a:r>
              <a:rPr lang="en-IN" sz="1800" dirty="0" smtClean="0"/>
              <a:t>Gaurav </a:t>
            </a:r>
            <a:r>
              <a:rPr lang="en-IN" sz="1800" dirty="0"/>
              <a:t>Kumar : 2010ME10673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49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Made in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621326"/>
            <a:ext cx="9601196" cy="350901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New design of motor mounting using two bearings for support</a:t>
            </a:r>
          </a:p>
          <a:p>
            <a:r>
              <a:rPr lang="en-US" dirty="0" smtClean="0"/>
              <a:t>Simulation of grippers under gravity in RecurDyn</a:t>
            </a:r>
          </a:p>
          <a:p>
            <a:r>
              <a:rPr lang="en-US" dirty="0" smtClean="0"/>
              <a:t>Similar robots in market</a:t>
            </a:r>
          </a:p>
          <a:p>
            <a:r>
              <a:rPr lang="en-US" dirty="0" smtClean="0"/>
              <a:t>Manufacturing of robot base</a:t>
            </a:r>
          </a:p>
          <a:p>
            <a:r>
              <a:rPr lang="en-US" dirty="0" smtClean="0"/>
              <a:t>Running driving motors using Sabertooth motor driver</a:t>
            </a:r>
          </a:p>
          <a:p>
            <a:r>
              <a:rPr lang="en-US" dirty="0" smtClean="0"/>
              <a:t>Attached OPT sensors for line following</a:t>
            </a:r>
          </a:p>
          <a:p>
            <a:r>
              <a:rPr lang="en-US" dirty="0" smtClean="0"/>
              <a:t>Line following code compilation using micro controller ARDUINO</a:t>
            </a:r>
          </a:p>
          <a:p>
            <a:r>
              <a:rPr lang="en-US" dirty="0" smtClean="0"/>
              <a:t>Simulation of how robot working in arena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96" y="945827"/>
            <a:ext cx="6903075" cy="4851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70" y="457025"/>
            <a:ext cx="11222860" cy="5829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27" y="457026"/>
            <a:ext cx="11325417" cy="602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63" y="397780"/>
            <a:ext cx="11803274" cy="6140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28" y="267926"/>
            <a:ext cx="11956543" cy="6207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63" y="748770"/>
            <a:ext cx="6445702" cy="4785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32" y="453263"/>
            <a:ext cx="5695122" cy="569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94" y="1020684"/>
            <a:ext cx="7723809" cy="4242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4" y="159026"/>
            <a:ext cx="8839201" cy="66294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4" y="159024"/>
            <a:ext cx="8839203" cy="66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4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testing</a:t>
            </a:r>
            <a:endParaRPr lang="en-US" dirty="0"/>
          </a:p>
        </p:txBody>
      </p:sp>
      <p:pic>
        <p:nvPicPr>
          <p:cNvPr id="5" name="base test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065" y="117595"/>
            <a:ext cx="11204620" cy="6618056"/>
          </a:xfrm>
        </p:spPr>
      </p:pic>
    </p:spTree>
    <p:extLst>
      <p:ext uri="{BB962C8B-B14F-4D97-AF65-F5344CB8AC3E}">
        <p14:creationId xmlns:p14="http://schemas.microsoft.com/office/powerpoint/2010/main" val="349981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y Movi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775" y="209668"/>
            <a:ext cx="11206847" cy="6397194"/>
          </a:xfrm>
        </p:spPr>
      </p:pic>
    </p:spTree>
    <p:extLst>
      <p:ext uri="{BB962C8B-B14F-4D97-AF65-F5344CB8AC3E}">
        <p14:creationId xmlns:p14="http://schemas.microsoft.com/office/powerpoint/2010/main" val="197183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5766" y="2827283"/>
            <a:ext cx="4287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8022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en-US" dirty="0"/>
              <a:t>Develop a 24x7 operational, autonomous mobile robot for industrial use (ROBOMUSE 3.0)</a:t>
            </a:r>
          </a:p>
          <a:p>
            <a:pPr lvl="0"/>
            <a:r>
              <a:rPr lang="en-US" dirty="0"/>
              <a:t>Study of previous development in this direction at IIT </a:t>
            </a:r>
            <a:r>
              <a:rPr lang="en-US" dirty="0" smtClean="0"/>
              <a:t>Delhi</a:t>
            </a:r>
            <a:endParaRPr lang="en-US" dirty="0"/>
          </a:p>
          <a:p>
            <a:pPr lvl="0"/>
            <a:r>
              <a:rPr lang="en-IN" dirty="0"/>
              <a:t>Eliminate problems existing in previous design of ROBOMUSE </a:t>
            </a:r>
            <a:endParaRPr lang="en-US" dirty="0"/>
          </a:p>
          <a:p>
            <a:pPr lvl="0"/>
            <a:r>
              <a:rPr lang="en-IN" dirty="0"/>
              <a:t>Make a detailed CAD model of improved version ROBOMUSE 3.0 </a:t>
            </a:r>
            <a:endParaRPr lang="en-US" dirty="0"/>
          </a:p>
          <a:p>
            <a:pPr lvl="0"/>
            <a:r>
              <a:rPr lang="en-US" dirty="0"/>
              <a:t>Dynamic simulation of robot using RecurDyn</a:t>
            </a:r>
          </a:p>
          <a:p>
            <a:pPr lvl="0"/>
            <a:r>
              <a:rPr lang="en-US" dirty="0"/>
              <a:t>Benchmarking with contemporary mobile robots in market</a:t>
            </a:r>
          </a:p>
          <a:p>
            <a:pPr lvl="0"/>
            <a:r>
              <a:rPr lang="en-IN" dirty="0"/>
              <a:t>Fabricate mechanical structure of robot</a:t>
            </a:r>
            <a:endParaRPr lang="en-US" dirty="0"/>
          </a:p>
          <a:p>
            <a:pPr lvl="0"/>
            <a:r>
              <a:rPr lang="en-US" dirty="0"/>
              <a:t>Achieve 90% reliability and low maintenance </a:t>
            </a:r>
          </a:p>
        </p:txBody>
      </p:sp>
    </p:spTree>
    <p:extLst>
      <p:ext uri="{BB962C8B-B14F-4D97-AF65-F5344CB8AC3E}">
        <p14:creationId xmlns:p14="http://schemas.microsoft.com/office/powerpoint/2010/main" val="301107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19" y="260915"/>
            <a:ext cx="9601196" cy="1303867"/>
          </a:xfrm>
        </p:spPr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57" y="1278611"/>
            <a:ext cx="10705391" cy="4993399"/>
          </a:xfrm>
        </p:spPr>
      </p:pic>
    </p:spTree>
    <p:extLst>
      <p:ext uri="{BB962C8B-B14F-4D97-AF65-F5344CB8AC3E}">
        <p14:creationId xmlns:p14="http://schemas.microsoft.com/office/powerpoint/2010/main" val="33529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Study prior attempts in this direction at IIT Delhi</a:t>
            </a:r>
          </a:p>
          <a:p>
            <a:r>
              <a:rPr lang="en-US" dirty="0" smtClean="0"/>
              <a:t>Identify all possible problems and sources of error and eliminate them</a:t>
            </a:r>
          </a:p>
          <a:p>
            <a:r>
              <a:rPr lang="en-US" dirty="0" smtClean="0"/>
              <a:t>Mechanical problems </a:t>
            </a:r>
          </a:p>
          <a:p>
            <a:r>
              <a:rPr lang="en-US" dirty="0" smtClean="0"/>
              <a:t>Electrical problems</a:t>
            </a:r>
          </a:p>
          <a:p>
            <a:r>
              <a:rPr lang="en-US" dirty="0" smtClean="0"/>
              <a:t>General problems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 (Part 1)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54224" y="129655"/>
            <a:ext cx="8915400" cy="67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7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Studied BTP reports on gripper design and base dimension to avoid toppling</a:t>
            </a:r>
          </a:p>
          <a:p>
            <a:r>
              <a:rPr lang="en-US" dirty="0" smtClean="0"/>
              <a:t>Designed gripper using software SIROD 2.0</a:t>
            </a:r>
          </a:p>
          <a:p>
            <a:r>
              <a:rPr lang="en-US" dirty="0" smtClean="0"/>
              <a:t>Made CAD model of gripper</a:t>
            </a:r>
          </a:p>
          <a:p>
            <a:r>
              <a:rPr lang="en-US" dirty="0" smtClean="0"/>
              <a:t>Performed toppling analysis using software SIROD 2.3</a:t>
            </a:r>
          </a:p>
          <a:p>
            <a:r>
              <a:rPr lang="en-US" dirty="0" smtClean="0"/>
              <a:t>Made CAD model of previous ROBOMUSE with new gripper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 (Part 1)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9" y="170864"/>
            <a:ext cx="8748354" cy="620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05" y="365226"/>
            <a:ext cx="6852111" cy="5813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05" y="248292"/>
            <a:ext cx="6615880" cy="6609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36" y="248292"/>
            <a:ext cx="8883150" cy="6264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7" y="218390"/>
            <a:ext cx="9398718" cy="61075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2" y="248292"/>
            <a:ext cx="5650703" cy="6503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89" y="170864"/>
            <a:ext cx="5347855" cy="6503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82588"/>
            <a:ext cx="6852111" cy="66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7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 (Part 1)…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Designed gripper with:</a:t>
            </a:r>
          </a:p>
          <a:p>
            <a:pPr lvl="1"/>
            <a:r>
              <a:rPr lang="en-US" dirty="0"/>
              <a:t>Smaller footprint</a:t>
            </a:r>
          </a:p>
          <a:p>
            <a:pPr lvl="1"/>
            <a:r>
              <a:rPr lang="en-US" dirty="0"/>
              <a:t>Chamfered exterior fingers</a:t>
            </a:r>
          </a:p>
          <a:p>
            <a:pPr lvl="1"/>
            <a:r>
              <a:rPr lang="en-US" dirty="0"/>
              <a:t>Minimum finger </a:t>
            </a:r>
            <a:r>
              <a:rPr lang="en-US" dirty="0" smtClean="0"/>
              <a:t>length</a:t>
            </a:r>
          </a:p>
          <a:p>
            <a:r>
              <a:rPr lang="en-US" dirty="0" smtClean="0"/>
              <a:t>Designed two different gripper arms</a:t>
            </a:r>
          </a:p>
          <a:p>
            <a:r>
              <a:rPr lang="en-US" dirty="0" smtClean="0"/>
              <a:t>Turn-table for moving arm</a:t>
            </a:r>
          </a:p>
          <a:p>
            <a:r>
              <a:rPr lang="en-US" dirty="0" smtClean="0"/>
              <a:t>Motor mounting using two bearings and spring coupler</a:t>
            </a:r>
          </a:p>
          <a:p>
            <a:r>
              <a:rPr lang="en-US" dirty="0" smtClean="0"/>
              <a:t>Theoretically calculated torque and RPM requirement of motors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440596"/>
            <a:ext cx="5901645" cy="6198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45" y="428448"/>
            <a:ext cx="8495878" cy="6198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45" y="434522"/>
            <a:ext cx="8749046" cy="6198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422374"/>
            <a:ext cx="6763657" cy="6071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749" y="988133"/>
            <a:ext cx="7202197" cy="52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0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 (Part 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Calculated mass properties, </a:t>
            </a:r>
            <a:r>
              <a:rPr lang="en-US" dirty="0" err="1" smtClean="0"/>
              <a:t>centre</a:t>
            </a:r>
            <a:r>
              <a:rPr lang="en-US" dirty="0" smtClean="0"/>
              <a:t> of mass &amp; moments of inertia using CAD</a:t>
            </a:r>
          </a:p>
          <a:p>
            <a:r>
              <a:rPr lang="en-US" dirty="0" smtClean="0"/>
              <a:t>Stress-strain analysis of critical parts in </a:t>
            </a:r>
            <a:r>
              <a:rPr lang="en-US" dirty="0" err="1" smtClean="0"/>
              <a:t>Solidworks</a:t>
            </a:r>
            <a:r>
              <a:rPr lang="en-US" dirty="0" smtClean="0"/>
              <a:t> </a:t>
            </a:r>
          </a:p>
          <a:p>
            <a:r>
              <a:rPr lang="en-US" dirty="0" smtClean="0"/>
              <a:t>Finalized material and obtained FOS</a:t>
            </a:r>
          </a:p>
          <a:p>
            <a:r>
              <a:rPr lang="en-US" dirty="0" smtClean="0"/>
              <a:t>Applied COWS method for finalizing design:</a:t>
            </a:r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81" y="739058"/>
            <a:ext cx="4788444" cy="5958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88" y="-17174"/>
            <a:ext cx="7061598" cy="6875174"/>
          </a:xfrm>
          <a:prstGeom prst="rect">
            <a:avLst/>
          </a:prstGeom>
        </p:spPr>
      </p:pic>
      <p:pic>
        <p:nvPicPr>
          <p:cNvPr id="6" name="Picture 5" descr="H:\Acads 7th sem\BTP\turntable+gripper  assembly\Analysis\4-bar stress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166878"/>
            <a:ext cx="8665027" cy="486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:\Acads 7th sem\BTP\turntable+gripper  assembly\Analysis\4-bar strain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34" y="1614570"/>
            <a:ext cx="8543244" cy="486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634" y="1614570"/>
            <a:ext cx="10668401" cy="50360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787" y="1036716"/>
            <a:ext cx="8653097" cy="5521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8787" y="294919"/>
            <a:ext cx="8783726" cy="6081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417" y="297216"/>
            <a:ext cx="7741138" cy="63534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2924" y="479935"/>
            <a:ext cx="8368960" cy="57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9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31152"/>
          </a:xfrm>
        </p:spPr>
      </p:pic>
    </p:spTree>
    <p:extLst>
      <p:ext uri="{BB962C8B-B14F-4D97-AF65-F5344CB8AC3E}">
        <p14:creationId xmlns:p14="http://schemas.microsoft.com/office/powerpoint/2010/main" val="207950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76" y="859536"/>
            <a:ext cx="8906256" cy="5312664"/>
          </a:xfrm>
        </p:spPr>
      </p:pic>
    </p:spTree>
    <p:extLst>
      <p:ext uri="{BB962C8B-B14F-4D97-AF65-F5344CB8AC3E}">
        <p14:creationId xmlns:p14="http://schemas.microsoft.com/office/powerpoint/2010/main" val="42457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159</TotalTime>
  <Words>331</Words>
  <Application>Microsoft Office PowerPoint</Application>
  <PresentationFormat>Widescreen</PresentationFormat>
  <Paragraphs>52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Garamond</vt:lpstr>
      <vt:lpstr>Organic</vt:lpstr>
      <vt:lpstr>Design and Fabrication of Interactive Autonomous Robot as a Research Platform : Robomuse3.0</vt:lpstr>
      <vt:lpstr>Objective</vt:lpstr>
      <vt:lpstr>Gantt Chart</vt:lpstr>
      <vt:lpstr>Work Done (Part 1)</vt:lpstr>
      <vt:lpstr>Work Done (Part 1)</vt:lpstr>
      <vt:lpstr>Work Done (Part 1)…</vt:lpstr>
      <vt:lpstr>Work Done (Part 1)</vt:lpstr>
      <vt:lpstr>PowerPoint Presentation</vt:lpstr>
      <vt:lpstr>PowerPoint Presentation</vt:lpstr>
      <vt:lpstr>Progress Made in Part 2</vt:lpstr>
      <vt:lpstr>Base 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Fabrication of Interactive Autonomous Robot as a Research Platform : Robomuse3.0</dc:title>
  <dc:creator>SP Singh</dc:creator>
  <cp:lastModifiedBy>SP Singh</cp:lastModifiedBy>
  <cp:revision>12</cp:revision>
  <dcterms:created xsi:type="dcterms:W3CDTF">2014-02-19T17:30:46Z</dcterms:created>
  <dcterms:modified xsi:type="dcterms:W3CDTF">2014-02-20T09:14:05Z</dcterms:modified>
</cp:coreProperties>
</file>